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12" r:id="rId3"/>
    <p:sldId id="311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ith Matthews" initials="KM" lastIdx="1" clrIdx="0">
    <p:extLst>
      <p:ext uri="{19B8F6BF-5375-455C-9EA6-DF929625EA0E}">
        <p15:presenceInfo xmlns:p15="http://schemas.microsoft.com/office/powerpoint/2012/main" userId="f3cdb3aecc1939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2B1DB5"/>
    <a:srgbClr val="FFF8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9" autoAdjust="0"/>
    <p:restoredTop sz="94660"/>
  </p:normalViewPr>
  <p:slideViewPr>
    <p:cSldViewPr snapToGrid="0">
      <p:cViewPr varScale="1">
        <p:scale>
          <a:sx n="87" d="100"/>
          <a:sy n="87" d="100"/>
        </p:scale>
        <p:origin x="394" y="4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6703-D0F7-E745-A687-AC990D0C46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34056"/>
            <a:ext cx="9144000" cy="2387600"/>
          </a:xfrm>
        </p:spPr>
        <p:txBody>
          <a:bodyPr anchor="b"/>
          <a:lstStyle>
            <a:lvl1pPr algn="ctr">
              <a:defRPr sz="6000"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6FFF2-58E4-794E-892D-6FF45321C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1393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7C03E-EF71-2C40-9E45-BF08314EE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5991633"/>
            <a:ext cx="2587831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CA613-45CE-304E-89CD-A7CD3E387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036" y="4492437"/>
            <a:ext cx="2673927" cy="186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988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onclus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656521"/>
            <a:ext cx="10515600" cy="2187986"/>
          </a:xfrm>
        </p:spPr>
        <p:txBody>
          <a:bodyPr anchor="t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67949"/>
            <a:ext cx="5493794" cy="1500187"/>
          </a:xfrm>
        </p:spPr>
        <p:txBody>
          <a:bodyPr anchor="b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  <a:p>
            <a:pPr lvl="0"/>
            <a:r>
              <a:rPr lang="en-US" dirty="0"/>
              <a:t>Email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F9AC280-2351-6C45-82F9-60D04CD01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736" y="5884464"/>
            <a:ext cx="2333831" cy="49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615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ED37-4F17-3341-80DD-6302FD9C0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E732-1F86-874D-B35F-F0D15E08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13372-CC48-6246-83C0-B536F3DCA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5CF31-8755-3E42-B89A-9D67D96D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35332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2017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DC64B-5CD5-7341-B6E0-9B4F677F9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18467-A91D-B840-9781-A402C93E7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65021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C8D6-6BCB-BD4B-B6E0-92A778004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4099C-8353-F44E-8406-26AC07974C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8CC49-08EF-8048-B6B2-BC247008F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CBEF1-4544-884E-86EB-537413909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7F880-2CCE-9044-8CE8-A7CF47CE5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8771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95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E802-B46A-204D-94D4-E50D913A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7812B-2A55-D049-A1C2-A4C973ACA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8766B-6B24-3B45-B55F-3D85F881F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7F728-2418-1540-9191-5FDFA36D8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48585-BFC1-9148-A0B5-07C83C2F21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1371BF-1A9F-5641-95DB-6C0FE67B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21846-D4EB-5949-B8F3-E40099164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2834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26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9A27-C210-CF48-97F8-943B5EBAC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EC86A-0D15-764F-AA81-41016E20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33FAA-B5EA-C54D-A18B-17F16CA5F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5974"/>
            <a:ext cx="2670958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29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991BC-E157-B340-860E-81A4EBD0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805CF-1707-5749-8109-20FA4495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05644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50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54A1-6207-5141-AAB1-9A7630DA9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9F95B-0887-9F4F-BA1C-0B9CBE5AE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515B1-8A32-AB43-82F2-51A60BC2E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D973-68F9-5B46-A3D8-B7AF20B0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A68CE-A588-FE4D-9C1E-5BE4A1A8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0958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55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5185-7056-B946-8F27-7890BB2A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AF3B6-3151-9346-B00D-EBED7ED75F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EF208-3C62-3840-A816-A69F27E0BF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C1DD0-6624-6048-953E-41055A0D3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C492C-9027-2B43-9637-56046A063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6896" cy="365125"/>
          </a:xfrm>
        </p:spPr>
        <p:txBody>
          <a:bodyPr/>
          <a:lstStyle/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29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4BC199-4655-F541-83EE-721E1D08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45D78-BC86-6C4A-8173-07BC8BF4F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9E362-4DC4-BA42-AD46-DCFCBF72C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AB465-CD1B-7A41-8A74-7F4A07B23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6002F-7DA4-4B27-87D5-3F1C43A709EE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429FB2-E437-AE4D-BF94-9571FBEA05F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25988" y="6004323"/>
            <a:ext cx="2372197" cy="49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23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78FDA-5F07-4DDC-AD2F-1C0C1E6209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Rainfall sensor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2D5FE3-856E-46BC-A4AB-D50DF21585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Keith Matthews</a:t>
            </a:r>
          </a:p>
        </p:txBody>
      </p:sp>
    </p:spTree>
    <p:extLst>
      <p:ext uri="{BB962C8B-B14F-4D97-AF65-F5344CB8AC3E}">
        <p14:creationId xmlns:p14="http://schemas.microsoft.com/office/powerpoint/2010/main" val="3714966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4037A95-7280-41C3-9603-26DA743F4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D9229DD-D4FE-47C0-A6C9-4FE686804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/>
          <a:lstStyle/>
          <a:p>
            <a:r>
              <a:rPr lang="en-US" dirty="0"/>
              <a:t>Funnel</a:t>
            </a:r>
          </a:p>
          <a:p>
            <a:pPr lvl="1"/>
            <a:r>
              <a:rPr lang="en-US" dirty="0"/>
              <a:t>Gathers water drops into central area</a:t>
            </a:r>
          </a:p>
          <a:p>
            <a:r>
              <a:rPr lang="en-US" dirty="0"/>
              <a:t>Nozzle</a:t>
            </a:r>
          </a:p>
          <a:p>
            <a:pPr lvl="1"/>
            <a:r>
              <a:rPr lang="en-US" dirty="0"/>
              <a:t>Reforms individual drops</a:t>
            </a:r>
          </a:p>
          <a:p>
            <a:r>
              <a:rPr lang="en-US" dirty="0"/>
              <a:t>Electrodes</a:t>
            </a:r>
          </a:p>
          <a:p>
            <a:pPr lvl="1"/>
            <a:r>
              <a:rPr lang="en-US" dirty="0"/>
              <a:t>Measure Water drops passing through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CC50F2-D1E5-4751-BB25-C91B06C10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804" y="1485900"/>
            <a:ext cx="5181600" cy="3886200"/>
          </a:xfrm>
          <a:prstGeom prst="rect">
            <a:avLst/>
          </a:prstGeom>
          <a:noFill/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3ED5BAD-3EEF-4A50-8434-A426B02EC592}"/>
              </a:ext>
            </a:extLst>
          </p:cNvPr>
          <p:cNvCxnSpPr/>
          <p:nvPr/>
        </p:nvCxnSpPr>
        <p:spPr>
          <a:xfrm>
            <a:off x="8421033" y="1905227"/>
            <a:ext cx="0" cy="137160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75F60A2-F4D3-4FBA-9596-74BF5C535E9E}"/>
              </a:ext>
            </a:extLst>
          </p:cNvPr>
          <p:cNvCxnSpPr>
            <a:cxnSpLocks/>
          </p:cNvCxnSpPr>
          <p:nvPr/>
        </p:nvCxnSpPr>
        <p:spPr>
          <a:xfrm>
            <a:off x="7165731" y="4432868"/>
            <a:ext cx="1828800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41A0038-C0DC-471A-9C7E-E11A95FC1E07}"/>
              </a:ext>
            </a:extLst>
          </p:cNvPr>
          <p:cNvCxnSpPr>
            <a:cxnSpLocks/>
          </p:cNvCxnSpPr>
          <p:nvPr/>
        </p:nvCxnSpPr>
        <p:spPr>
          <a:xfrm flipV="1">
            <a:off x="9032031" y="5078078"/>
            <a:ext cx="0" cy="68580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1CED458-689C-4CB1-ACC3-DD21E0CE7CCE}"/>
              </a:ext>
            </a:extLst>
          </p:cNvPr>
          <p:cNvSpPr txBox="1"/>
          <p:nvPr/>
        </p:nvSpPr>
        <p:spPr>
          <a:xfrm rot="10800000" flipH="1" flipV="1">
            <a:off x="7992301" y="1606305"/>
            <a:ext cx="1512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Funnel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19D58C-6CEE-4AF6-8B56-06F24C022012}"/>
              </a:ext>
            </a:extLst>
          </p:cNvPr>
          <p:cNvSpPr txBox="1"/>
          <p:nvPr/>
        </p:nvSpPr>
        <p:spPr>
          <a:xfrm>
            <a:off x="6285767" y="4211515"/>
            <a:ext cx="1101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Nozzle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913DF6-143F-41F5-9000-264884915868}"/>
              </a:ext>
            </a:extLst>
          </p:cNvPr>
          <p:cNvSpPr txBox="1"/>
          <p:nvPr/>
        </p:nvSpPr>
        <p:spPr>
          <a:xfrm>
            <a:off x="7777000" y="5492505"/>
            <a:ext cx="1288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Electrodes</a:t>
            </a:r>
          </a:p>
        </p:txBody>
      </p:sp>
    </p:spTree>
    <p:extLst>
      <p:ext uri="{BB962C8B-B14F-4D97-AF65-F5344CB8AC3E}">
        <p14:creationId xmlns:p14="http://schemas.microsoft.com/office/powerpoint/2010/main" val="2977341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44F13-129B-4AA0-B42F-C257B77A2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Condition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A16A6-B0CC-4160-9C0E-08FD83FA9D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Max: Worlds greatest 1 hour rainfall</a:t>
            </a:r>
          </a:p>
          <a:p>
            <a:pPr lvl="1"/>
            <a:r>
              <a:rPr lang="en-US" dirty="0"/>
              <a:t>12” in 1 hour</a:t>
            </a:r>
          </a:p>
          <a:p>
            <a:pPr lvl="1"/>
            <a:r>
              <a:rPr lang="en-US" dirty="0"/>
              <a:t>For our system needs to process 1ml of water every 7.75 seconds</a:t>
            </a:r>
          </a:p>
          <a:p>
            <a:r>
              <a:rPr lang="en-US" dirty="0"/>
              <a:t>Designed to handle the max rainfall event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F7B3C6-7BFA-47EB-994E-599D40D1BF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53" t="22745" r="36263" b="7451"/>
          <a:stretch/>
        </p:blipFill>
        <p:spPr>
          <a:xfrm>
            <a:off x="10043323" y="474314"/>
            <a:ext cx="1310477" cy="4787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EDB2C4-41D0-454B-B021-132ADE5E7B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532" y="474314"/>
            <a:ext cx="3475866" cy="583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7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D95E8-1FD0-4093-8552-8ED7B22AA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Thoughts, Question, or Advise?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FBF67-FFD1-4293-B756-7913A809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98015"/>
      </p:ext>
    </p:extLst>
  </p:cSld>
  <p:clrMapOvr>
    <a:masterClrMapping/>
  </p:clrMapOvr>
</p:sld>
</file>

<file path=ppt/theme/theme1.xml><?xml version="1.0" encoding="utf-8"?>
<a:theme xmlns:a="http://schemas.openxmlformats.org/drawingml/2006/main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fsc_education_powerpoint" id="{920374BB-F357-BD47-BBD0-F2C1B002A038}" vid="{4DEE6C4F-59D8-9642-9E56-C967E03259A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5310</TotalTime>
  <Words>66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Impact</vt:lpstr>
      <vt:lpstr>UofSC Simple Theme</vt:lpstr>
      <vt:lpstr>Rainfall sensor Update</vt:lpstr>
      <vt:lpstr>Design</vt:lpstr>
      <vt:lpstr>Design Condition</vt:lpstr>
      <vt:lpstr>Thoughts, Question, or Advise?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Rainfall sensor Update</dc:title>
  <dc:creator>MATTHEWS, RICHARD K</dc:creator>
  <cp:lastModifiedBy>Keith Matthews</cp:lastModifiedBy>
  <cp:revision>34</cp:revision>
  <dcterms:created xsi:type="dcterms:W3CDTF">2020-12-11T14:54:04Z</dcterms:created>
  <dcterms:modified xsi:type="dcterms:W3CDTF">2021-03-31T21:15:22Z</dcterms:modified>
</cp:coreProperties>
</file>